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  <a:srgbClr val="66FF66"/>
    <a:srgbClr val="00CC66"/>
    <a:srgbClr val="FF00FF"/>
    <a:srgbClr val="FFCCCC"/>
    <a:srgbClr val="CC00FF"/>
    <a:srgbClr val="66FF33"/>
    <a:srgbClr val="FFCC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677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070462"/>
              </p:ext>
            </p:extLst>
          </p:nvPr>
        </p:nvGraphicFramePr>
        <p:xfrm>
          <a:off x="0" y="862540"/>
          <a:ext cx="9144001" cy="602374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0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1212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400" b="1" kern="12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11/9/2023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hũ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hũ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cà rốt </a:t>
                      </a:r>
                    </a:p>
                    <a:p>
                      <a:pPr marR="148590"/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Hủ tíu bò kho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</a:t>
                      </a:r>
                    </a:p>
                    <a:p>
                      <a:pPr marR="148590"/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(MG)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92922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400" b="1" kern="12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12/9/2023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hào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cá, bắp cải 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cá Diêu Hồng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</a:t>
                      </a:r>
                    </a:p>
                    <a:p>
                      <a:pPr marR="148590"/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(MG)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09292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13/9/2023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Mướp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miến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nạc, khoai lang 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nạc, khoai lang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(MG)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292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14/9/2023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xôi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Basa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dừa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lưới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Ussure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gold A+ (NT)</a:t>
                      </a:r>
                    </a:p>
                    <a:p>
                      <a:pPr marR="148590"/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292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rgbClr val="FF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15/9/2023</a:t>
                      </a:r>
                    </a:p>
                  </a:txBody>
                  <a:tcPr anchor="ctr">
                    <a:solidFill>
                      <a:srgbClr val="FF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hấp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Ussure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gold A+ (NT)</a:t>
                      </a:r>
                    </a:p>
                    <a:p>
                      <a:pPr marR="148590"/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</a:p>
                  </a:txBody>
                  <a:tcPr marL="68580" marR="68580" marT="0" marB="0">
                    <a:solidFill>
                      <a:srgbClr val="FF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0375" y="40813"/>
            <a:ext cx="758825" cy="7512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40813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 9</a:t>
            </a:r>
          </a:p>
          <a:p>
            <a:pPr algn="ctr"/>
            <a:r>
              <a:rPr lang="en-US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 18/9</a:t>
            </a:r>
            <a:r>
              <a:rPr lang="vi-VN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 22/9/2023</a:t>
            </a: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225A87-E945-4514-BCB3-D1D3321E82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0970" y="2112"/>
            <a:ext cx="758825" cy="75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296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Administrator</cp:lastModifiedBy>
  <cp:revision>94</cp:revision>
  <dcterms:created xsi:type="dcterms:W3CDTF">2020-05-18T06:04:51Z</dcterms:created>
  <dcterms:modified xsi:type="dcterms:W3CDTF">2023-10-01T09:58:43Z</dcterms:modified>
</cp:coreProperties>
</file>